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799" y="65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7b06ea40c5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  <p:sp>
        <p:nvSpPr>
          <p:cNvPr id="63" name="Google Shape;63;g37b06ea40c5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>
          <a:extLst>
            <a:ext uri="{FF2B5EF4-FFF2-40B4-BE49-F238E27FC236}">
              <a16:creationId xmlns:a16="http://schemas.microsoft.com/office/drawing/2014/main" id="{AE78CDC8-5FA8-826C-0175-0FF9CE9B5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7b06ea40c5_0_27:notes">
            <a:extLst>
              <a:ext uri="{FF2B5EF4-FFF2-40B4-BE49-F238E27FC236}">
                <a16:creationId xmlns:a16="http://schemas.microsoft.com/office/drawing/2014/main" id="{A1108FB2-C299-1EFE-91DA-90BAC1EF63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  <p:sp>
        <p:nvSpPr>
          <p:cNvPr id="63" name="Google Shape;63;g37b06ea40c5_0_27:notes">
            <a:extLst>
              <a:ext uri="{FF2B5EF4-FFF2-40B4-BE49-F238E27FC236}">
                <a16:creationId xmlns:a16="http://schemas.microsoft.com/office/drawing/2014/main" id="{775F7FE3-F5E4-8E35-7D01-830838914A7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2268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>
          <a:extLst>
            <a:ext uri="{FF2B5EF4-FFF2-40B4-BE49-F238E27FC236}">
              <a16:creationId xmlns:a16="http://schemas.microsoft.com/office/drawing/2014/main" id="{93DD62C9-F40F-8DFF-9AA4-290883E5F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7b06ea40c5_0_27:notes">
            <a:extLst>
              <a:ext uri="{FF2B5EF4-FFF2-40B4-BE49-F238E27FC236}">
                <a16:creationId xmlns:a16="http://schemas.microsoft.com/office/drawing/2014/main" id="{68CA5301-255F-7CEA-1246-FBE1DDB411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  <p:sp>
        <p:nvSpPr>
          <p:cNvPr id="63" name="Google Shape;63;g37b06ea40c5_0_27:notes">
            <a:extLst>
              <a:ext uri="{FF2B5EF4-FFF2-40B4-BE49-F238E27FC236}">
                <a16:creationId xmlns:a16="http://schemas.microsoft.com/office/drawing/2014/main" id="{7088F987-0219-E1CF-0A76-26CCD0B932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3742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-10200" y="-12"/>
            <a:ext cx="9164400" cy="7233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00FF00"/>
              </a:highlight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536750" y="173325"/>
            <a:ext cx="12828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078119" y="137363"/>
            <a:ext cx="7382100" cy="5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pt-BR" sz="1800" b="1" dirty="0"/>
              <a:t>2º Workshop de Patologia Digital e Computacional </a:t>
            </a:r>
            <a:r>
              <a:rPr lang="pt-BR" sz="1800" b="1" dirty="0">
                <a:solidFill>
                  <a:schemeClr val="dk1"/>
                </a:solidFill>
              </a:rPr>
              <a:t>(WDCPath)</a:t>
            </a:r>
            <a:endParaRPr sz="18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</a:endParaRPr>
          </a:p>
        </p:txBody>
      </p:sp>
      <p:pic>
        <p:nvPicPr>
          <p:cNvPr id="57" name="Google Shape;57;p13" title="logo_wdcpath-removebg-previe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657" y="59763"/>
            <a:ext cx="744605" cy="5825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238625" y="8203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238625" y="163700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67" name="Google Shape;67;p14"/>
          <p:cNvSpPr/>
          <p:nvPr/>
        </p:nvSpPr>
        <p:spPr>
          <a:xfrm>
            <a:off x="-10200" y="-12"/>
            <a:ext cx="9164400" cy="7233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00FF00"/>
              </a:highlight>
            </a:endParaRP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B0AF6F0A-12F2-38B7-B380-2723FFD43E34}"/>
              </a:ext>
            </a:extLst>
          </p:cNvPr>
          <p:cNvSpPr txBox="1"/>
          <p:nvPr/>
        </p:nvSpPr>
        <p:spPr>
          <a:xfrm>
            <a:off x="1078119" y="137363"/>
            <a:ext cx="7382100" cy="5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pt-BR" sz="1800" b="1" dirty="0"/>
              <a:t>2º Workshop de Patologia Digital e Computacional </a:t>
            </a:r>
            <a:r>
              <a:rPr lang="pt-BR" sz="1800" b="1" dirty="0">
                <a:solidFill>
                  <a:schemeClr val="dk1"/>
                </a:solidFill>
              </a:rPr>
              <a:t>(WDCPath)</a:t>
            </a:r>
            <a:endParaRPr sz="18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</a:endParaRPr>
          </a:p>
        </p:txBody>
      </p:sp>
      <p:pic>
        <p:nvPicPr>
          <p:cNvPr id="3" name="Google Shape;57;p13" title="logo_wdcpath-removebg-preview.png">
            <a:extLst>
              <a:ext uri="{FF2B5EF4-FFF2-40B4-BE49-F238E27FC236}">
                <a16:creationId xmlns:a16="http://schemas.microsoft.com/office/drawing/2014/main" id="{5E03578E-A01D-7CE1-3F2F-50D9F2C51BE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657" y="59763"/>
            <a:ext cx="744605" cy="58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>
          <a:extLst>
            <a:ext uri="{FF2B5EF4-FFF2-40B4-BE49-F238E27FC236}">
              <a16:creationId xmlns:a16="http://schemas.microsoft.com/office/drawing/2014/main" id="{D64DE934-0302-3E75-DA06-46CCD8CD4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>
            <a:extLst>
              <a:ext uri="{FF2B5EF4-FFF2-40B4-BE49-F238E27FC236}">
                <a16:creationId xmlns:a16="http://schemas.microsoft.com/office/drawing/2014/main" id="{0ECF752F-B48C-D20C-3582-F68C8C4FAB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8625" y="8203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4">
            <a:extLst>
              <a:ext uri="{FF2B5EF4-FFF2-40B4-BE49-F238E27FC236}">
                <a16:creationId xmlns:a16="http://schemas.microsoft.com/office/drawing/2014/main" id="{72032DAE-741B-7529-99C4-45A8662DEF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38625" y="163700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67" name="Google Shape;67;p14">
            <a:extLst>
              <a:ext uri="{FF2B5EF4-FFF2-40B4-BE49-F238E27FC236}">
                <a16:creationId xmlns:a16="http://schemas.microsoft.com/office/drawing/2014/main" id="{2BF5B50E-C790-1FFF-F64B-C21ADB20F312}"/>
              </a:ext>
            </a:extLst>
          </p:cNvPr>
          <p:cNvSpPr/>
          <p:nvPr/>
        </p:nvSpPr>
        <p:spPr>
          <a:xfrm>
            <a:off x="-10200" y="-12"/>
            <a:ext cx="9164400" cy="7233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00FF00"/>
              </a:highlight>
            </a:endParaRP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7AD5D08D-B71F-5B5D-18BC-4FD81258AAFB}"/>
              </a:ext>
            </a:extLst>
          </p:cNvPr>
          <p:cNvSpPr txBox="1"/>
          <p:nvPr/>
        </p:nvSpPr>
        <p:spPr>
          <a:xfrm>
            <a:off x="1078119" y="137363"/>
            <a:ext cx="7382100" cy="5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pt-BR" sz="1800" b="1" dirty="0"/>
              <a:t>2º Workshop de Patologia Digital e Computacional </a:t>
            </a:r>
            <a:r>
              <a:rPr lang="pt-BR" sz="1800" b="1" dirty="0">
                <a:solidFill>
                  <a:schemeClr val="dk1"/>
                </a:solidFill>
              </a:rPr>
              <a:t>(WDCPath)</a:t>
            </a:r>
            <a:endParaRPr sz="18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</a:endParaRPr>
          </a:p>
        </p:txBody>
      </p:sp>
      <p:pic>
        <p:nvPicPr>
          <p:cNvPr id="3" name="Google Shape;57;p13" title="logo_wdcpath-removebg-preview.png">
            <a:extLst>
              <a:ext uri="{FF2B5EF4-FFF2-40B4-BE49-F238E27FC236}">
                <a16:creationId xmlns:a16="http://schemas.microsoft.com/office/drawing/2014/main" id="{491F5013-9EE7-89C8-97CB-FF358AED168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657" y="59763"/>
            <a:ext cx="744605" cy="582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6606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>
          <a:extLst>
            <a:ext uri="{FF2B5EF4-FFF2-40B4-BE49-F238E27FC236}">
              <a16:creationId xmlns:a16="http://schemas.microsoft.com/office/drawing/2014/main" id="{C5C42B12-6592-BBC6-C814-45DE15D53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>
            <a:extLst>
              <a:ext uri="{FF2B5EF4-FFF2-40B4-BE49-F238E27FC236}">
                <a16:creationId xmlns:a16="http://schemas.microsoft.com/office/drawing/2014/main" id="{A6F293D4-4EFB-FD69-079B-B8BDB56BF8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8625" y="8203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4">
            <a:extLst>
              <a:ext uri="{FF2B5EF4-FFF2-40B4-BE49-F238E27FC236}">
                <a16:creationId xmlns:a16="http://schemas.microsoft.com/office/drawing/2014/main" id="{B11FA153-D3EF-56F6-6213-CF904809C0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38625" y="163700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67" name="Google Shape;67;p14">
            <a:extLst>
              <a:ext uri="{FF2B5EF4-FFF2-40B4-BE49-F238E27FC236}">
                <a16:creationId xmlns:a16="http://schemas.microsoft.com/office/drawing/2014/main" id="{F7F58AD1-BE05-B8D6-9531-644E9EF25FD8}"/>
              </a:ext>
            </a:extLst>
          </p:cNvPr>
          <p:cNvSpPr/>
          <p:nvPr/>
        </p:nvSpPr>
        <p:spPr>
          <a:xfrm>
            <a:off x="-10200" y="-12"/>
            <a:ext cx="9164400" cy="7233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00FF00"/>
              </a:highlight>
            </a:endParaRP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9C82BB89-8FC3-8C7A-66FF-81361C13CD24}"/>
              </a:ext>
            </a:extLst>
          </p:cNvPr>
          <p:cNvSpPr txBox="1"/>
          <p:nvPr/>
        </p:nvSpPr>
        <p:spPr>
          <a:xfrm>
            <a:off x="1078119" y="137363"/>
            <a:ext cx="7382100" cy="5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pt-BR" sz="1800" b="1" dirty="0"/>
              <a:t>2º Workshop de Patologia Digital e Computacional </a:t>
            </a:r>
            <a:r>
              <a:rPr lang="pt-BR" sz="1800" b="1" dirty="0">
                <a:solidFill>
                  <a:schemeClr val="dk1"/>
                </a:solidFill>
              </a:rPr>
              <a:t>(WDCPath)</a:t>
            </a:r>
            <a:endParaRPr sz="18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</a:endParaRPr>
          </a:p>
        </p:txBody>
      </p:sp>
      <p:pic>
        <p:nvPicPr>
          <p:cNvPr id="3" name="Google Shape;57;p13" title="logo_wdcpath-removebg-preview.png">
            <a:extLst>
              <a:ext uri="{FF2B5EF4-FFF2-40B4-BE49-F238E27FC236}">
                <a16:creationId xmlns:a16="http://schemas.microsoft.com/office/drawing/2014/main" id="{7F43F955-B5CE-8CE3-5B61-FA69F23F2E8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657" y="59763"/>
            <a:ext cx="744605" cy="582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083456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40</Words>
  <Application>Microsoft Office PowerPoint</Application>
  <PresentationFormat>Apresentação na tela (16:9)</PresentationFormat>
  <Paragraphs>4</Paragraphs>
  <Slides>4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6" baseType="lpstr">
      <vt:lpstr>Arial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Luiz</dc:creator>
  <cp:lastModifiedBy>Luiz</cp:lastModifiedBy>
  <cp:revision>3</cp:revision>
  <dcterms:modified xsi:type="dcterms:W3CDTF">2026-07-27T22:54:23Z</dcterms:modified>
</cp:coreProperties>
</file>